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8190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1061900" y="1014002"/>
            <a:ext cx="7772400" cy="531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4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Fiifiid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t="11079"/>
          <a:stretch/>
        </p:blipFill>
        <p:spPr>
          <a:xfrm>
            <a:off x="7373" y="154941"/>
            <a:ext cx="1983650" cy="121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6912" y="2461600"/>
            <a:ext cx="4690174" cy="41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499250" y="1256100"/>
            <a:ext cx="5835000" cy="68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00FF00"/>
                </a:solidFill>
              </a:rPr>
              <a:t>Lesson #3:  Know What Is In Your Fuel?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394960"/>
          </a:xfrm>
        </p:spPr>
        <p:txBody>
          <a:bodyPr/>
          <a:lstStyle/>
          <a:p>
            <a:pPr marL="292100" indent="0" algn="ctr">
              <a:buNone/>
            </a:pPr>
            <a:r>
              <a:rPr lang="en-US" sz="3600" u="sng" dirty="0" smtClean="0">
                <a:solidFill>
                  <a:srgbClr val="009F00"/>
                </a:solidFill>
              </a:rPr>
              <a:t>KEY FACTS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292100" indent="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*HIGHER-QUALITY FOOD = FEW INGREDIENTS</a:t>
            </a:r>
          </a:p>
          <a:p>
            <a:pPr marL="292100" indent="0">
              <a:buNone/>
            </a:pPr>
            <a:endParaRPr lang="en-US" sz="3600" dirty="0">
              <a:solidFill>
                <a:srgbClr val="0000FF"/>
              </a:solidFill>
            </a:endParaRPr>
          </a:p>
          <a:p>
            <a:pPr marL="292100" indent="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*YOU SHOULD RECOGNIZE AND KNOW WHAT THE INGREDIENTS ARE IN YOUR FOOD</a:t>
            </a:r>
          </a:p>
        </p:txBody>
      </p:sp>
    </p:spTree>
    <p:extLst>
      <p:ext uri="{BB962C8B-B14F-4D97-AF65-F5344CB8AC3E}">
        <p14:creationId xmlns:p14="http://schemas.microsoft.com/office/powerpoint/2010/main" val="266168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3 at 1.46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09" y="0"/>
            <a:ext cx="55153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" y="782320"/>
            <a:ext cx="165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Let</a:t>
            </a:r>
            <a:r>
              <a:rPr lang="fr-FR" b="1" dirty="0" smtClean="0">
                <a:solidFill>
                  <a:srgbClr val="0000FF"/>
                </a:solidFill>
              </a:rPr>
              <a:t>’</a:t>
            </a:r>
            <a:r>
              <a:rPr lang="en-US" b="1" dirty="0" smtClean="0">
                <a:solidFill>
                  <a:srgbClr val="0000FF"/>
                </a:solidFill>
              </a:rPr>
              <a:t>s Investigate!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" y="1595120"/>
            <a:ext cx="2214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What fuel type are strawberries?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P, F or C?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401" y="3048000"/>
            <a:ext cx="1341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ACTIVITY: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Work with a partner and fill in the blanks at bottom of sheet.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95960" y="5740089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503160" y="5881011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45994" y="1219200"/>
            <a:ext cx="23730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Packaged foods</a:t>
            </a:r>
          </a:p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ontaining fruit often have a fair amount of added sugars listed on the nutrition facts label.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401" y="5265457"/>
            <a:ext cx="6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in: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02384" y="5573234"/>
            <a:ext cx="6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in: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 smtClean="0">
                <a:solidFill>
                  <a:srgbClr val="009F00"/>
                </a:solidFill>
                <a:latin typeface="Calibri"/>
                <a:ea typeface="Calibri"/>
                <a:cs typeface="Calibri"/>
                <a:sym typeface="Calibri"/>
              </a:rPr>
              <a:t>Food Investigator REVIEW</a:t>
            </a:r>
            <a:endParaRPr lang="en-US" sz="4400" b="1" i="0" u="none" strike="noStrike" cap="none" dirty="0">
              <a:solidFill>
                <a:srgbClr val="009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404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32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Where do we find nutritional value of foods?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-US" sz="32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Where do we learn what is exactly in our food?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-US" sz="32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32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c</a:t>
            </a:r>
            <a:r>
              <a:rPr lang="en-US" sz="3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lues help us determine a foods quality?</a:t>
            </a:r>
            <a:endParaRPr sz="32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64866" y="1748442"/>
            <a:ext cx="184666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1_L3_Investigator_04A_grillmeabo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3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1_L3_Investigator_04A_grillmeabo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3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_L3_Investigator_07B_teacher_enrichactivi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174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Macintosh HD:Users:sarahwalatka:Desktop:Dollarphotoclub_766096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45" y="3853239"/>
            <a:ext cx="2456942" cy="200782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Let</a:t>
            </a:r>
            <a:r>
              <a:rPr lang="en-US" sz="4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’s </a:t>
            </a:r>
            <a:r>
              <a:rPr lang="en-US" sz="44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en-US" sz="4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4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Feed Your Engines: PFC’s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199" y="1600201"/>
            <a:ext cx="8052620" cy="2788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are the three fuel types that feed our body? HINT: </a:t>
            </a:r>
            <a:r>
              <a:rPr lang="en-US" sz="2800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PFC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50120" r="8386"/>
          <a:stretch/>
        </p:blipFill>
        <p:spPr>
          <a:xfrm>
            <a:off x="6244280" y="5835551"/>
            <a:ext cx="2722737" cy="99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232935"/>
            <a:ext cx="1105192" cy="162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Macintosh HD:Users:sarahwalatka:Desktop:lesson 4 pics:Dollarphotoclub_2420443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9266" y="3887766"/>
            <a:ext cx="2400552" cy="179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7">
            <a:alphaModFix/>
          </a:blip>
          <a:srcRect t="12031" r="5525"/>
          <a:stretch/>
        </p:blipFill>
        <p:spPr>
          <a:xfrm>
            <a:off x="3465887" y="4159150"/>
            <a:ext cx="2231762" cy="130733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1385119" y="5317089"/>
            <a:ext cx="71247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06550" y="264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4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Higher Quality Food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(Review)</a:t>
            </a:r>
            <a:endParaRPr lang="en-US" sz="36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Who can tell 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things that make a food high quality? 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List HQ to LQ:</a:t>
            </a:r>
            <a:endParaRPr lang="en-US" sz="2800" i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Whole Apple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 Juice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Sauce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 O’s Cereal</a:t>
            </a:r>
            <a:endParaRPr sz="280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item (s)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above has been minimally processed?</a:t>
            </a:r>
          </a:p>
        </p:txBody>
      </p:sp>
      <p:pic>
        <p:nvPicPr>
          <p:cNvPr id="102" name="Shape 102" descr="Screen Shot 2017-01-13 at 12.18.3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198" y="1559912"/>
            <a:ext cx="4343401" cy="42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3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Question: What happens to food when it is processed?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97693" y="1312605"/>
            <a:ext cx="8489105" cy="48135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 O’s Cereal vs. Apple Sauce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alibri"/>
            </a:pP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Which one is minimally processed?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alibri"/>
            </a:pP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Which one has more nutrients such as vitamins, minerals and fiber?</a:t>
            </a:r>
          </a:p>
          <a:p>
            <a:pPr marL="457200" marR="0" lvl="0" indent="-457200" rtl="0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Calibri"/>
            </a:pP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Which one most likely does not have a “whole” </a:t>
            </a:r>
            <a:r>
              <a:rPr lang="en-US" sz="36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apple in it?</a:t>
            </a:r>
            <a:endParaRPr lang="en-US" sz="36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None/>
            </a:pPr>
            <a:endParaRPr sz="36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None/>
            </a:pPr>
            <a:endParaRPr sz="36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775" y="5014350"/>
            <a:ext cx="3243174" cy="143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3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Food Investigators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Today we are going to learn how to use a </a:t>
            </a:r>
            <a:r>
              <a:rPr lang="en-US" sz="3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en-US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en-US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to decide if a food is high in quality and close to its source.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ACTIVITY #1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Wheat Bread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012" y="152400"/>
            <a:ext cx="7275819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4902" y="1624360"/>
            <a:ext cx="200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A food investigator gets clues about their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food from 2 different places.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93" y="3012450"/>
            <a:ext cx="1427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Nutrition Facts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Ingredient 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562" y="3783112"/>
            <a:ext cx="741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Nutrition Facts or Ingredient List</a:t>
            </a:r>
            <a:endParaRPr lang="en-US" sz="36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One of these two items tells us in detail what is actually in our food.</a:t>
            </a:r>
            <a:endParaRPr lang="en-US" sz="3600" b="0" i="0" u="none" strike="noStrike" cap="none" dirty="0">
              <a:solidFill>
                <a:srgbClr val="0000FF"/>
              </a:solidFill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Nutrition Facts?   Or  Ingredient List?</a:t>
            </a:r>
            <a:endParaRPr sz="36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 descr="Screen Shot 2017-01-13 at 1.01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50" y="3471863"/>
            <a:ext cx="2197100" cy="2654300"/>
          </a:xfrm>
          <a:prstGeom prst="rect">
            <a:avLst/>
          </a:prstGeom>
        </p:spPr>
      </p:pic>
      <p:pic>
        <p:nvPicPr>
          <p:cNvPr id="3" name="Picture 2" descr="Screen Shot 2017-01-13 at 1.01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84" y="3540775"/>
            <a:ext cx="12827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libri"/>
              <a:buNone/>
            </a:pPr>
            <a:r>
              <a:rPr lang="en-US" sz="32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FACTS</a:t>
            </a:r>
            <a:endParaRPr lang="en-US" sz="4000" b="1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Arial"/>
              <a:buAutoNum type="arabicPeriod"/>
            </a:pPr>
            <a:r>
              <a:rPr lang="en-US" sz="28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“ingredient list” details all the things the food </a:t>
            </a:r>
            <a:r>
              <a:rPr lang="en-US" sz="2800" b="0" i="0" u="sng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manufacturer</a:t>
            </a:r>
            <a:r>
              <a:rPr lang="en-US" sz="28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uses to make the food.</a:t>
            </a:r>
            <a:endParaRPr lang="en-US" sz="28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+mj-lt"/>
              <a:buAutoNum type="arabicPeriod" startAt="2"/>
            </a:pPr>
            <a:r>
              <a:rPr lang="en-US" sz="28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“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nutrition facts”</a:t>
            </a: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are the other part of the food label that tells us more </a:t>
            </a:r>
            <a:r>
              <a:rPr lang="en-US" sz="2800" u="sng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about the food.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+mj-lt"/>
              <a:buAutoNum type="arabicPeriod" startAt="2"/>
            </a:pP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“nutrition facts”  explains the different types of </a:t>
            </a:r>
            <a:r>
              <a:rPr lang="en-US" sz="2800" u="sng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nutrients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that are contained in a food such as </a:t>
            </a:r>
            <a:r>
              <a:rPr lang="en-US" sz="2800" i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how many grams of protein, fat and carbohydrates.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+mj-lt"/>
              <a:buAutoNum type="arabicPeriod" startAt="2"/>
            </a:pP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“Nutrition facts” also list a </a:t>
            </a:r>
            <a:r>
              <a:rPr lang="en-US" sz="2800" u="sng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serving size</a:t>
            </a:r>
            <a:r>
              <a:rPr lang="en-US" sz="28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  What is the serving size of one slice of bread? (activity)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13 at 12.4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82" y="0"/>
            <a:ext cx="60402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55" y="945082"/>
            <a:ext cx="1959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What fuel type is bread?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P, F, or C?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983" y="2382395"/>
            <a:ext cx="16048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Activity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i="1" dirty="0" smtClean="0">
                <a:solidFill>
                  <a:srgbClr val="0000FF"/>
                </a:solidFill>
              </a:rPr>
              <a:t>Nutrition Facts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1.) Put finger on “Total Carbohydrate”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2.) How many grams?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3.) What are the two facts under “Total Carbohydrate?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4.) How much FIBER in a SERVING?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5.) Write down number on sheet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1071" y="1210887"/>
            <a:ext cx="1565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FIBER IS GOOD!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We want a lot of fiber!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4169" y="2914004"/>
            <a:ext cx="18336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Activity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Ingredient List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1.) Ingredients are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Listed by weight from the greatest to least.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2.) Listed from heaviest to lightest.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3.) What should be the first ingredient in bread?</a:t>
            </a:r>
          </a:p>
          <a:p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6962793" y="5800468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88125" y="5869380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536</Words>
  <Application>Microsoft Macintosh PowerPoint</Application>
  <PresentationFormat>On-screen Show (4:3)</PresentationFormat>
  <Paragraphs>72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Fiifiid</vt:lpstr>
      <vt:lpstr> Let’s Review! Feed Your Engines: PFC’s</vt:lpstr>
      <vt:lpstr>Higher Quality Food  (Review)</vt:lpstr>
      <vt:lpstr>Question: What happens to food when it is processed?</vt:lpstr>
      <vt:lpstr>Food Investigators</vt:lpstr>
      <vt:lpstr>PowerPoint Presentation</vt:lpstr>
      <vt:lpstr>Nutrition Facts or Ingredient List</vt:lpstr>
      <vt:lpstr> FACTS</vt:lpstr>
      <vt:lpstr>PowerPoint Presentation</vt:lpstr>
      <vt:lpstr>PowerPoint Presentation</vt:lpstr>
      <vt:lpstr>PowerPoint Presentation</vt:lpstr>
      <vt:lpstr>Food Investigator REVIEW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Fiifiid</dc:title>
  <cp:lastModifiedBy>Jill Coons</cp:lastModifiedBy>
  <cp:revision>9</cp:revision>
  <dcterms:modified xsi:type="dcterms:W3CDTF">2017-01-13T22:17:28Z</dcterms:modified>
</cp:coreProperties>
</file>